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19"/>
  </p:notesMasterIdLst>
  <p:handoutMasterIdLst>
    <p:handoutMasterId r:id="rId20"/>
  </p:handoutMasterIdLst>
  <p:sldIdLst>
    <p:sldId id="357" r:id="rId3"/>
    <p:sldId id="318" r:id="rId4"/>
    <p:sldId id="345" r:id="rId5"/>
    <p:sldId id="346" r:id="rId6"/>
    <p:sldId id="350" r:id="rId7"/>
    <p:sldId id="352" r:id="rId8"/>
    <p:sldId id="353" r:id="rId9"/>
    <p:sldId id="355" r:id="rId10"/>
    <p:sldId id="366" r:id="rId11"/>
    <p:sldId id="364" r:id="rId12"/>
    <p:sldId id="360" r:id="rId13"/>
    <p:sldId id="362" r:id="rId14"/>
    <p:sldId id="363" r:id="rId15"/>
    <p:sldId id="365" r:id="rId16"/>
    <p:sldId id="356" r:id="rId17"/>
    <p:sldId id="358" r:id="rId1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2787" autoAdjust="0"/>
    <p:restoredTop sz="70833" autoAdjust="0"/>
  </p:normalViewPr>
  <p:slideViewPr>
    <p:cSldViewPr>
      <p:cViewPr varScale="1">
        <p:scale>
          <a:sx n="57" d="100"/>
          <a:sy n="57" d="100"/>
        </p:scale>
        <p:origin x="10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00" y="35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50" tIns="46574" rIns="93150" bIns="46574" rtlCol="0"/>
          <a:lstStyle>
            <a:lvl1pPr algn="l">
              <a:defRPr sz="1200">
                <a:latin typeface="Arial" charset="0"/>
                <a:ea typeface="ＭＳ Ｐゴシック" pitchFamily="-9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50" tIns="46574" rIns="93150" bIns="46574" rtlCol="0"/>
          <a:lstStyle>
            <a:lvl1pPr algn="r">
              <a:defRPr sz="1200">
                <a:latin typeface="Arial" charset="0"/>
                <a:ea typeface="ＭＳ Ｐゴシック" pitchFamily="-96" charset="-128"/>
              </a:defRPr>
            </a:lvl1pPr>
          </a:lstStyle>
          <a:p>
            <a:pPr>
              <a:defRPr/>
            </a:pPr>
            <a:fld id="{45C38D51-AA30-431F-9A3B-61967343899A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50" tIns="46574" rIns="93150" bIns="46574" rtlCol="0" anchor="b"/>
          <a:lstStyle>
            <a:lvl1pPr algn="l">
              <a:defRPr sz="1200">
                <a:latin typeface="Arial" charset="0"/>
                <a:ea typeface="ＭＳ Ｐゴシック" pitchFamily="-9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50" tIns="46574" rIns="93150" bIns="46574" rtlCol="0" anchor="b"/>
          <a:lstStyle>
            <a:lvl1pPr algn="r">
              <a:defRPr sz="1200">
                <a:latin typeface="Arial" charset="0"/>
                <a:ea typeface="ＭＳ Ｐゴシック" pitchFamily="-96" charset="-128"/>
              </a:defRPr>
            </a:lvl1pPr>
          </a:lstStyle>
          <a:p>
            <a:pPr>
              <a:defRPr/>
            </a:pPr>
            <a:fld id="{B81686EE-5AB1-46C3-932B-F2C4921F3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5334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62000" y="4191000"/>
            <a:ext cx="55626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4" rIns="93150" bIns="46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4" rIns="93150" bIns="4657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96" charset="-128"/>
              </a:defRPr>
            </a:lvl1pPr>
          </a:lstStyle>
          <a:p>
            <a:pPr>
              <a:defRPr/>
            </a:pPr>
            <a:fld id="{30700291-6450-4E14-9245-A6ECFB27B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38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619B04-0611-4007-8543-F6FDA4ED1EEC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783478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D639F8-AFDE-430A-BFF4-6F26F529E2DF}" type="slidenum">
              <a:rPr lang="en-US" sz="1200" smtClean="0">
                <a:solidFill>
                  <a:srgbClr val="000000"/>
                </a:solidFill>
              </a:rPr>
              <a:pPr/>
              <a:t>11</a:t>
            </a:fld>
            <a:endParaRPr 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4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70F4A03-1175-42E0-9FC5-778A9A58E768}" type="slidenum">
              <a:rPr lang="en-US" sz="1200" smtClean="0">
                <a:solidFill>
                  <a:srgbClr val="000000"/>
                </a:solidFill>
              </a:rPr>
              <a:pPr/>
              <a:t>12</a:t>
            </a:fld>
            <a:endParaRPr 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98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826FC1-9F1D-4C13-8B4D-A00611DF45D6}" type="slidenum">
              <a:rPr lang="en-US" sz="1200" smtClean="0">
                <a:solidFill>
                  <a:srgbClr val="000000"/>
                </a:solidFill>
              </a:rPr>
              <a:pPr/>
              <a:t>13</a:t>
            </a:fld>
            <a:endParaRPr 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42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EF149E3-CDDF-4B13-8770-F3AD51A5D413}" type="slidenum">
              <a:rPr lang="en-US" sz="1200" smtClean="0">
                <a:solidFill>
                  <a:srgbClr val="000000"/>
                </a:solidFill>
              </a:rPr>
              <a:pPr/>
              <a:t>14</a:t>
            </a:fld>
            <a:endParaRPr 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0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8FF921-1055-4269-8FBE-77DCFC65F389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277581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934D147-FE6A-48FD-A459-52C96D37E99D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102610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D9343E-CAE7-4D5F-B670-AAA1D65613E0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57567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8E4AAF-F479-4C55-8A0B-E171A9F22672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20385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F2EC45-A314-48D9-BBFD-B4D6F2DA2888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428460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84D389-A4A8-4741-9642-BEBC46DDF201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1957186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20B73D-8443-4E57-934C-41F3836E67F4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262535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8CB3066-1BD5-4A10-BABE-544F36C83020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172994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6BAF3F-8AAF-4E3E-8CC3-33A556B4B88F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592536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78FDB2-7FF3-4426-B5FE-6923DADB689E}" type="slidenum">
              <a:rPr lang="en-US" sz="1200" smtClean="0">
                <a:solidFill>
                  <a:srgbClr val="000000"/>
                </a:solidFill>
              </a:rPr>
              <a:pPr/>
              <a:t>10</a:t>
            </a:fld>
            <a:endParaRPr 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7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1371600"/>
            <a:ext cx="3657600" cy="20574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0600" y="3657600"/>
            <a:ext cx="2971800" cy="1981200"/>
          </a:xfrm>
        </p:spPr>
        <p:txBody>
          <a:bodyPr/>
          <a:lstStyle>
            <a:lvl1pPr marL="0" indent="0">
              <a:lnSpc>
                <a:spcPct val="85000"/>
              </a:lnSpc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6441742"/>
      </p:ext>
    </p:extLst>
  </p:cSld>
  <p:clrMapOvr>
    <a:masterClrMapping/>
  </p:clrMapOvr>
  <p:transition spd="slow" advClick="0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933847"/>
      </p:ext>
    </p:extLst>
  </p:cSld>
  <p:clrMapOvr>
    <a:masterClrMapping/>
  </p:clrMapOvr>
  <p:transition spd="slow" advClick="0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7672"/>
      </p:ext>
    </p:extLst>
  </p:cSld>
  <p:clrMapOvr>
    <a:masterClrMapping/>
  </p:clrMapOvr>
  <p:transition spd="slow" advClick="0" advTm="8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49382"/>
      </p:ext>
    </p:extLst>
  </p:cSld>
  <p:clrMapOvr>
    <a:masterClrMapping/>
  </p:clrMapOvr>
  <p:transition spd="slow" advClick="0" advTm="8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B5611-2FFA-4118-9A9E-843611026FC3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F8A94-CC3C-49E2-8F3F-EF8608A64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15907"/>
      </p:ext>
    </p:extLst>
  </p:cSld>
  <p:clrMapOvr>
    <a:masterClrMapping/>
  </p:clrMapOvr>
  <p:transition spd="slow" advClick="0" advTm="8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6DEDA-E165-4D61-999D-0152A8100585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8C45F-DE83-4406-A51F-87ECF3A15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22760"/>
      </p:ext>
    </p:extLst>
  </p:cSld>
  <p:clrMapOvr>
    <a:masterClrMapping/>
  </p:clrMapOvr>
  <p:transition spd="slow" advClick="0" advTm="8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BAD1C-EFA6-4C09-9A0D-7D76736F15F9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55BBF-5BFB-4063-BA90-CBA241DD5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31663"/>
      </p:ext>
    </p:extLst>
  </p:cSld>
  <p:clrMapOvr>
    <a:masterClrMapping/>
  </p:clrMapOvr>
  <p:transition spd="slow" advClick="0" advTm="8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C7511-BCEB-46E9-B9B6-0F94A2E18C90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92E22-96E6-4C50-8593-92F09A12F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73572"/>
      </p:ext>
    </p:extLst>
  </p:cSld>
  <p:clrMapOvr>
    <a:masterClrMapping/>
  </p:clrMapOvr>
  <p:transition spd="slow" advClick="0" advTm="8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6926B-BDA5-496F-A4F1-8BA92A0D0293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A6DAF-5613-4DC0-A360-BAB44CFD0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61714"/>
      </p:ext>
    </p:extLst>
  </p:cSld>
  <p:clrMapOvr>
    <a:masterClrMapping/>
  </p:clrMapOvr>
  <p:transition spd="slow" advClick="0" advTm="8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234F2-58FD-475B-A15A-3BDFB23D8C67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E8C6F-590A-49A3-A8EE-32D36FDEF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46789"/>
      </p:ext>
    </p:extLst>
  </p:cSld>
  <p:clrMapOvr>
    <a:masterClrMapping/>
  </p:clrMapOvr>
  <p:transition spd="slow" advClick="0" advTm="8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95691-C4BA-477F-9322-7E3D6EE7FED0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53B9-37AD-4537-B5A4-395CC2132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2545"/>
      </p:ext>
    </p:extLst>
  </p:cSld>
  <p:clrMapOvr>
    <a:masterClrMapping/>
  </p:clrMapOvr>
  <p:transition spd="slow" advClick="0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1371600"/>
            <a:ext cx="3657600" cy="20574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0600" y="3657600"/>
            <a:ext cx="2971800" cy="1981200"/>
          </a:xfrm>
        </p:spPr>
        <p:txBody>
          <a:bodyPr/>
          <a:lstStyle>
            <a:lvl1pPr marL="0" indent="0">
              <a:lnSpc>
                <a:spcPct val="85000"/>
              </a:lnSpc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484534"/>
      </p:ext>
    </p:extLst>
  </p:cSld>
  <p:clrMapOvr>
    <a:masterClrMapping/>
  </p:clrMapOvr>
  <p:transition spd="slow" advClick="0" advTm="8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7A9D-73B3-43C9-BBDB-53C1232AAE11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D09D6-C8FB-437B-A4E8-6EC5E9DC7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92413"/>
      </p:ext>
    </p:extLst>
  </p:cSld>
  <p:clrMapOvr>
    <a:masterClrMapping/>
  </p:clrMapOvr>
  <p:transition spd="slow" advClick="0" advTm="8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60949-C899-4F7B-9D35-D91FDAEB9339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104CD-9FF0-4907-B147-D31236DF5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9295"/>
      </p:ext>
    </p:extLst>
  </p:cSld>
  <p:clrMapOvr>
    <a:masterClrMapping/>
  </p:clrMapOvr>
  <p:transition spd="slow" advClick="0" advTm="8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D7991-F158-495C-991F-89D0A674EC00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8446F-FE59-4A33-83E6-BEF4C898A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76757"/>
      </p:ext>
    </p:extLst>
  </p:cSld>
  <p:clrMapOvr>
    <a:masterClrMapping/>
  </p:clrMapOvr>
  <p:transition spd="slow" advClick="0" advTm="8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0DD41-73C9-4120-8828-3E61815C86B4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332E1-17E2-47A1-9BD6-2BB98C72A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81194"/>
      </p:ext>
    </p:extLst>
  </p:cSld>
  <p:clrMapOvr>
    <a:masterClrMapping/>
  </p:clrMapOvr>
  <p:transition spd="slow" advClick="0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5943600" cy="1143000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712451"/>
      </p:ext>
    </p:extLst>
  </p:cSld>
  <p:clrMapOvr>
    <a:masterClrMapping/>
  </p:clrMapOvr>
  <p:transition spd="slow" advClick="0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033692"/>
      </p:ext>
    </p:extLst>
  </p:cSld>
  <p:clrMapOvr>
    <a:masterClrMapping/>
  </p:clrMapOvr>
  <p:transition spd="slow" advClick="0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1499"/>
      </p:ext>
    </p:extLst>
  </p:cSld>
  <p:clrMapOvr>
    <a:masterClrMapping/>
  </p:clrMapOvr>
  <p:transition spd="slow" advClick="0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93683"/>
      </p:ext>
    </p:extLst>
  </p:cSld>
  <p:clrMapOvr>
    <a:masterClrMapping/>
  </p:clrMapOvr>
  <p:transition spd="slow" advClick="0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5791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23403"/>
      </p:ext>
    </p:extLst>
  </p:cSld>
  <p:clrMapOvr>
    <a:masterClrMapping/>
  </p:clrMapOvr>
  <p:transition spd="slow" advClick="0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590110"/>
      </p:ext>
    </p:extLst>
  </p:cSld>
  <p:clrMapOvr>
    <a:masterClrMapping/>
  </p:clrMapOvr>
  <p:transition spd="slow" advClick="0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092194"/>
      </p:ext>
    </p:extLst>
  </p:cSld>
  <p:clrMapOvr>
    <a:masterClrMapping/>
  </p:clrMapOvr>
  <p:transition spd="slow" advClick="0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594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 advClick="0" advTm="8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pitchFamily="-96" charset="0"/>
          <a:ea typeface="ＭＳ Ｐゴシック" pitchFamily="-9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pitchFamily="-96" charset="0"/>
          <a:ea typeface="ＭＳ Ｐゴシック" pitchFamily="-9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pitchFamily="-96" charset="0"/>
          <a:ea typeface="ＭＳ Ｐゴシック" pitchFamily="-9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pitchFamily="-96" charset="0"/>
          <a:ea typeface="ＭＳ Ｐゴシック" pitchFamily="-9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pitchFamily="-96" charset="0"/>
          <a:ea typeface="ＭＳ Ｐゴシック" pitchFamily="-9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pitchFamily="-96" charset="0"/>
          <a:ea typeface="ＭＳ Ｐゴシック" pitchFamily="-9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pitchFamily="-96" charset="0"/>
          <a:ea typeface="ＭＳ Ｐゴシック" pitchFamily="-9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" pitchFamily="-96" charset="0"/>
          <a:ea typeface="ＭＳ Ｐゴシック" pitchFamily="-9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-96" charset="-128"/>
              </a:defRPr>
            </a:lvl1pPr>
          </a:lstStyle>
          <a:p>
            <a:pPr>
              <a:defRPr/>
            </a:pPr>
            <a:fld id="{D5603EDA-AC8F-48DF-91EE-415B900113AF}" type="datetimeFigureOut">
              <a:rPr lang="en-US"/>
              <a:pPr>
                <a:defRPr/>
              </a:pPr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-9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-96" charset="-128"/>
              </a:defRPr>
            </a:lvl1pPr>
          </a:lstStyle>
          <a:p>
            <a:pPr>
              <a:defRPr/>
            </a:pPr>
            <a:fld id="{1FB4DFE8-8949-422D-A24E-E94FAC150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 advTm="8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3 Carol of the Bells (Ukrainian Christmas Song) wav fi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43600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5 - Take My Hand Precious Lord (Karaoke Instrumental Track) [In the Style of Gospel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084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6800" y="788988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 …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57600" y="1497013"/>
            <a:ext cx="2819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00"/>
                </a:solidFill>
                <a:latin typeface="TypekaRegular"/>
                <a:ea typeface="TypekaRegular"/>
                <a:cs typeface="TypekaRegular"/>
              </a:rPr>
              <a:t>Over 5,400 local community volunteers trained.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03513"/>
            <a:ext cx="52625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6800" y="788988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 …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57600" y="1497013"/>
            <a:ext cx="2819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00"/>
                </a:solidFill>
                <a:latin typeface="TypekaRegular"/>
                <a:ea typeface="TypekaRegular"/>
                <a:cs typeface="TypekaRegular"/>
              </a:rPr>
              <a:t>A world where every child lived past the age of 5.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33675"/>
            <a:ext cx="552926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665163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 …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3860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1"/>
          <p:cNvSpPr>
            <a:spLocks noChangeArrowheads="1"/>
          </p:cNvSpPr>
          <p:nvPr/>
        </p:nvSpPr>
        <p:spPr bwMode="auto">
          <a:xfrm>
            <a:off x="304800" y="2743200"/>
            <a:ext cx="457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>
                <a:latin typeface="TypekaRegular"/>
              </a:rPr>
              <a:t>Pools of stagnate mosquito breeding water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>
                <a:latin typeface="TypekaRegular"/>
              </a:rPr>
              <a:t>being drained and access to </a:t>
            </a:r>
            <a:r>
              <a:rPr lang="en-US" sz="28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clean water.</a:t>
            </a: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6800" y="788988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 …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19400" y="1497013"/>
            <a:ext cx="365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00"/>
                </a:solidFill>
                <a:latin typeface="TypekaRegular"/>
                <a:ea typeface="TypekaRegular"/>
                <a:cs typeface="TypekaRegular"/>
              </a:rPr>
              <a:t>The economy improving 1.3% every year because farmers are healthy enough to harvest their crops.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405188"/>
            <a:ext cx="632460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6800" y="788988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 …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19400" y="1497013"/>
            <a:ext cx="365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00"/>
                </a:solidFill>
                <a:latin typeface="TypekaRegular"/>
                <a:ea typeface="TypekaRegular"/>
                <a:cs typeface="TypekaRegular"/>
              </a:rPr>
              <a:t>Pregnant women living to see their children grow up and their babies born healthy.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971800"/>
            <a:ext cx="6191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66800" y="2819400"/>
            <a:ext cx="701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One child forever changed our world. Will you change a child’s life forever?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sz="2800">
              <a:latin typeface="TypekaRegular"/>
              <a:ea typeface="TypekaRegular"/>
              <a:cs typeface="TypekaRegular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Will you </a:t>
            </a:r>
            <a:r>
              <a:rPr lang="en-US" sz="28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 No Malaria?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00400" y="1730375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2000" y="762000"/>
            <a:ext cx="7543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TODAY, what will you</a:t>
            </a:r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2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6725" y="4343400"/>
            <a:ext cx="8153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200">
                <a:latin typeface="TypekaRegular"/>
                <a:ea typeface="TypekaRegular"/>
                <a:cs typeface="TypekaRegular"/>
              </a:rPr>
              <a:t>For more information, or to donate online go to </a:t>
            </a:r>
            <a:r>
              <a:rPr lang="en-US" sz="32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www.bwcumc.org/ImagineNoMalaria</a:t>
            </a:r>
          </a:p>
        </p:txBody>
      </p:sp>
      <p:pic>
        <p:nvPicPr>
          <p:cNvPr id="34819" name="Picture 2" descr="BWC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1524000"/>
            <a:ext cx="78343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5796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932" y="533400"/>
            <a:ext cx="3801496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66800" y="114300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latin typeface="TypekaRegular"/>
                <a:ea typeface="TypekaRegular"/>
                <a:cs typeface="TypekaRegular"/>
              </a:rPr>
              <a:t>In the time of the prophet Isaiah, Isaiah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95400" y="24384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IMAGINED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95400" y="3505200"/>
            <a:ext cx="2819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latin typeface="TypekaRegular"/>
                <a:ea typeface="TypekaRegular"/>
                <a:cs typeface="TypekaRegular"/>
              </a:rPr>
              <a:t>a messiah who would comfort those who mourn, and bind up the brokenhearted.</a:t>
            </a: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35052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joy instead of mourning and now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that number is </a:t>
            </a:r>
            <a:r>
              <a:rPr lang="en-US" sz="28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cut in half</a:t>
            </a:r>
            <a:r>
              <a:rPr lang="en-US" sz="2800">
                <a:latin typeface="TypekaRegular"/>
                <a:ea typeface="TypekaRegular"/>
                <a:cs typeface="TypekaRegular"/>
              </a:rPr>
              <a:t>!</a:t>
            </a:r>
            <a:endParaRPr lang="en-US" sz="2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sz="2800">
              <a:latin typeface="TypekaRegular"/>
              <a:ea typeface="TypekaRegular"/>
              <a:cs typeface="TypekaRegular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0" y="2416175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1143000"/>
            <a:ext cx="7010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In 2008, parents lost children from malaria every 30 seconds. But we</a:t>
            </a: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32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2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1SL pi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1262740">
            <a:off x="882994" y="842092"/>
            <a:ext cx="6516572" cy="4346448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1143000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latin typeface="TypekaRegular"/>
                <a:ea typeface="TypekaRegular"/>
                <a:cs typeface="TypekaRegular"/>
              </a:rPr>
              <a:t>Over 2000 years ago, a young mother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81600" y="24384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IMAGINED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81600" y="3505200"/>
            <a:ext cx="2819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latin typeface="TypekaRegular"/>
                <a:ea typeface="TypekaRegular"/>
                <a:cs typeface="TypekaRegular"/>
              </a:rPr>
              <a:t>what life would be like for her young son.</a:t>
            </a:r>
          </a:p>
        </p:txBody>
      </p:sp>
      <p:pic>
        <p:nvPicPr>
          <p:cNvPr id="9" name="Picture 8" descr="Mother's D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55571"/>
            <a:ext cx="3810000" cy="5340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41400" y="1800225"/>
            <a:ext cx="7010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life for children in Africa without the threat of malaria, and distributed over </a:t>
            </a:r>
            <a:r>
              <a:rPr lang="en-US" sz="28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1.2 million nets </a:t>
            </a:r>
            <a:r>
              <a:rPr lang="en-US" sz="2800">
                <a:latin typeface="TypekaRegular"/>
                <a:ea typeface="TypekaRegular"/>
                <a:cs typeface="TypekaRegular"/>
              </a:rPr>
              <a:t>to African families.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98800" y="9906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41400" y="381000"/>
            <a:ext cx="701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United Methodists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76600"/>
            <a:ext cx="42005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0" y="533400"/>
            <a:ext cx="754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latin typeface="TypekaRegular"/>
                <a:ea typeface="TypekaRegular"/>
                <a:cs typeface="TypekaRegular"/>
              </a:rPr>
              <a:t>When the Christ Child was still a baby, Simeon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71800" y="11430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IMAGINED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2000" y="1981200"/>
            <a:ext cx="754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>
                <a:latin typeface="TypekaRegular"/>
                <a:ea typeface="TypekaRegular"/>
                <a:cs typeface="TypekaRegular"/>
              </a:rPr>
              <a:t>the salvation of the world through Jesus.</a:t>
            </a:r>
          </a:p>
        </p:txBody>
      </p:sp>
      <p:pic>
        <p:nvPicPr>
          <p:cNvPr id="11" name="Picture 10" descr="MDUB36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971800"/>
            <a:ext cx="4761725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6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00400" y="17526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IMAGINED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2000" y="762000"/>
            <a:ext cx="7543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The people of the United Methodist Church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66800" y="2819400"/>
            <a:ext cx="701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Futura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>
                <a:latin typeface="TypekaRegular"/>
                <a:ea typeface="TypekaRegular"/>
                <a:cs typeface="TypekaRegular"/>
              </a:rPr>
              <a:t>distributing nets to every family in Sierra Leone. In addition to saving thousands of lives, the UMC was asked by village leaders to build </a:t>
            </a:r>
            <a:r>
              <a:rPr lang="en-US" sz="2800">
                <a:solidFill>
                  <a:srgbClr val="CC0000"/>
                </a:solidFill>
                <a:latin typeface="TypekaRegular"/>
                <a:ea typeface="TypekaRegular"/>
                <a:cs typeface="TypekaRegular"/>
              </a:rPr>
              <a:t>six new churches </a:t>
            </a:r>
            <a:r>
              <a:rPr lang="en-US" sz="2800">
                <a:latin typeface="TypekaRegular"/>
                <a:ea typeface="TypekaRegular"/>
                <a:cs typeface="TypekaRegular"/>
              </a:rPr>
              <a:t>in a predominantly Muslim area of Sierra Leone. </a:t>
            </a:r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44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44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3608388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765550"/>
            <a:ext cx="4164012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52400"/>
            <a:ext cx="2959100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819525"/>
            <a:ext cx="404177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900238"/>
            <a:ext cx="32670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Futura"/>
        <a:ea typeface="ＭＳ Ｐゴシック"/>
        <a:cs typeface=""/>
      </a:majorFont>
      <a:minorFont>
        <a:latin typeface="Futur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18826</TotalTime>
  <Words>290</Words>
  <Application>Microsoft Office PowerPoint</Application>
  <PresentationFormat>On-screen Show (4:3)</PresentationFormat>
  <Paragraphs>51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Futura</vt:lpstr>
      <vt:lpstr>TypekaRegular</vt:lpstr>
      <vt:lpstr>Blank Presentation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Caitlyn Gibbons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BRIEFING Minnesota Annual Conference</dc:title>
  <dc:creator>Caitlyn Gibbons</dc:creator>
  <cp:lastModifiedBy>Sylvia Simpson</cp:lastModifiedBy>
  <cp:revision>599</cp:revision>
  <cp:lastPrinted>2013-04-11T05:37:57Z</cp:lastPrinted>
  <dcterms:created xsi:type="dcterms:W3CDTF">2013-10-19T03:03:47Z</dcterms:created>
  <dcterms:modified xsi:type="dcterms:W3CDTF">2014-03-03T15:32:04Z</dcterms:modified>
</cp:coreProperties>
</file>